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9" r:id="rId7"/>
    <p:sldId id="260" r:id="rId8"/>
    <p:sldId id="261" r:id="rId9"/>
    <p:sldId id="262" r:id="rId10"/>
    <p:sldId id="263"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92B9FE-82BF-4C84-97AB-D314611E209B}"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EAE90-26EB-4342-9AB7-5BDC5C419022}" type="slidenum">
              <a:rPr lang="en-US" smtClean="0"/>
              <a:t>‹#›</a:t>
            </a:fld>
            <a:endParaRPr lang="en-US"/>
          </a:p>
        </p:txBody>
      </p:sp>
    </p:spTree>
    <p:extLst>
      <p:ext uri="{BB962C8B-B14F-4D97-AF65-F5344CB8AC3E}">
        <p14:creationId xmlns:p14="http://schemas.microsoft.com/office/powerpoint/2010/main" val="850673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92B9FE-82BF-4C84-97AB-D314611E209B}"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EAE90-26EB-4342-9AB7-5BDC5C419022}" type="slidenum">
              <a:rPr lang="en-US" smtClean="0"/>
              <a:t>‹#›</a:t>
            </a:fld>
            <a:endParaRPr lang="en-US"/>
          </a:p>
        </p:txBody>
      </p:sp>
    </p:spTree>
    <p:extLst>
      <p:ext uri="{BB962C8B-B14F-4D97-AF65-F5344CB8AC3E}">
        <p14:creationId xmlns:p14="http://schemas.microsoft.com/office/powerpoint/2010/main" val="2795864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92B9FE-82BF-4C84-97AB-D314611E209B}"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EAE90-26EB-4342-9AB7-5BDC5C419022}" type="slidenum">
              <a:rPr lang="en-US" smtClean="0"/>
              <a:t>‹#›</a:t>
            </a:fld>
            <a:endParaRPr lang="en-US"/>
          </a:p>
        </p:txBody>
      </p:sp>
    </p:spTree>
    <p:extLst>
      <p:ext uri="{BB962C8B-B14F-4D97-AF65-F5344CB8AC3E}">
        <p14:creationId xmlns:p14="http://schemas.microsoft.com/office/powerpoint/2010/main" val="2519620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92B9FE-82BF-4C84-97AB-D314611E209B}"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EAE90-26EB-4342-9AB7-5BDC5C419022}" type="slidenum">
              <a:rPr lang="en-US" smtClean="0"/>
              <a:t>‹#›</a:t>
            </a:fld>
            <a:endParaRPr lang="en-US"/>
          </a:p>
        </p:txBody>
      </p:sp>
    </p:spTree>
    <p:extLst>
      <p:ext uri="{BB962C8B-B14F-4D97-AF65-F5344CB8AC3E}">
        <p14:creationId xmlns:p14="http://schemas.microsoft.com/office/powerpoint/2010/main" val="1928761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592B9FE-82BF-4C84-97AB-D314611E209B}"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EAE90-26EB-4342-9AB7-5BDC5C419022}" type="slidenum">
              <a:rPr lang="en-US" smtClean="0"/>
              <a:t>‹#›</a:t>
            </a:fld>
            <a:endParaRPr lang="en-US"/>
          </a:p>
        </p:txBody>
      </p:sp>
    </p:spTree>
    <p:extLst>
      <p:ext uri="{BB962C8B-B14F-4D97-AF65-F5344CB8AC3E}">
        <p14:creationId xmlns:p14="http://schemas.microsoft.com/office/powerpoint/2010/main" val="3309137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92B9FE-82BF-4C84-97AB-D314611E209B}"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EAE90-26EB-4342-9AB7-5BDC5C419022}" type="slidenum">
              <a:rPr lang="en-US" smtClean="0"/>
              <a:t>‹#›</a:t>
            </a:fld>
            <a:endParaRPr lang="en-US"/>
          </a:p>
        </p:txBody>
      </p:sp>
    </p:spTree>
    <p:extLst>
      <p:ext uri="{BB962C8B-B14F-4D97-AF65-F5344CB8AC3E}">
        <p14:creationId xmlns:p14="http://schemas.microsoft.com/office/powerpoint/2010/main" val="278456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92B9FE-82BF-4C84-97AB-D314611E209B}" type="datetimeFigureOut">
              <a:rPr lang="en-US" smtClean="0"/>
              <a:t>3/25/2025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BEAE90-26EB-4342-9AB7-5BDC5C419022}" type="slidenum">
              <a:rPr lang="en-US" smtClean="0"/>
              <a:t>‹#›</a:t>
            </a:fld>
            <a:endParaRPr lang="en-US"/>
          </a:p>
        </p:txBody>
      </p:sp>
    </p:spTree>
    <p:extLst>
      <p:ext uri="{BB962C8B-B14F-4D97-AF65-F5344CB8AC3E}">
        <p14:creationId xmlns:p14="http://schemas.microsoft.com/office/powerpoint/2010/main" val="497465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92B9FE-82BF-4C84-97AB-D314611E209B}" type="datetimeFigureOut">
              <a:rPr lang="en-US" smtClean="0"/>
              <a:t>3/25/2025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BEAE90-26EB-4342-9AB7-5BDC5C419022}" type="slidenum">
              <a:rPr lang="en-US" smtClean="0"/>
              <a:t>‹#›</a:t>
            </a:fld>
            <a:endParaRPr lang="en-US"/>
          </a:p>
        </p:txBody>
      </p:sp>
    </p:spTree>
    <p:extLst>
      <p:ext uri="{BB962C8B-B14F-4D97-AF65-F5344CB8AC3E}">
        <p14:creationId xmlns:p14="http://schemas.microsoft.com/office/powerpoint/2010/main" val="2892437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2B9FE-82BF-4C84-97AB-D314611E209B}" type="datetimeFigureOut">
              <a:rPr lang="en-US" smtClean="0"/>
              <a:t>3/25/2025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BEAE90-26EB-4342-9AB7-5BDC5C419022}" type="slidenum">
              <a:rPr lang="en-US" smtClean="0"/>
              <a:t>‹#›</a:t>
            </a:fld>
            <a:endParaRPr lang="en-US"/>
          </a:p>
        </p:txBody>
      </p:sp>
    </p:spTree>
    <p:extLst>
      <p:ext uri="{BB962C8B-B14F-4D97-AF65-F5344CB8AC3E}">
        <p14:creationId xmlns:p14="http://schemas.microsoft.com/office/powerpoint/2010/main" val="1028900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92B9FE-82BF-4C84-97AB-D314611E209B}"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EAE90-26EB-4342-9AB7-5BDC5C419022}" type="slidenum">
              <a:rPr lang="en-US" smtClean="0"/>
              <a:t>‹#›</a:t>
            </a:fld>
            <a:endParaRPr lang="en-US"/>
          </a:p>
        </p:txBody>
      </p:sp>
    </p:spTree>
    <p:extLst>
      <p:ext uri="{BB962C8B-B14F-4D97-AF65-F5344CB8AC3E}">
        <p14:creationId xmlns:p14="http://schemas.microsoft.com/office/powerpoint/2010/main" val="4098722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92B9FE-82BF-4C84-97AB-D314611E209B}"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EAE90-26EB-4342-9AB7-5BDC5C419022}" type="slidenum">
              <a:rPr lang="en-US" smtClean="0"/>
              <a:t>‹#›</a:t>
            </a:fld>
            <a:endParaRPr lang="en-US"/>
          </a:p>
        </p:txBody>
      </p:sp>
    </p:spTree>
    <p:extLst>
      <p:ext uri="{BB962C8B-B14F-4D97-AF65-F5344CB8AC3E}">
        <p14:creationId xmlns:p14="http://schemas.microsoft.com/office/powerpoint/2010/main" val="2378428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2B9FE-82BF-4C84-97AB-D314611E209B}" type="datetimeFigureOut">
              <a:rPr lang="en-US" smtClean="0"/>
              <a:t>3/25/2025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BEAE90-26EB-4342-9AB7-5BDC5C419022}" type="slidenum">
              <a:rPr lang="en-US" smtClean="0"/>
              <a:t>‹#›</a:t>
            </a:fld>
            <a:endParaRPr lang="en-US"/>
          </a:p>
        </p:txBody>
      </p:sp>
    </p:spTree>
    <p:extLst>
      <p:ext uri="{BB962C8B-B14F-4D97-AF65-F5344CB8AC3E}">
        <p14:creationId xmlns:p14="http://schemas.microsoft.com/office/powerpoint/2010/main" val="726740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2.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audio" Target="../media/media2.mp3"/></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2"/>
            <a:ext cx="12192000" cy="3968111"/>
          </a:xfrm>
        </p:spPr>
        <p:txBody>
          <a:bodyPr>
            <a:normAutofit fontScale="90000"/>
          </a:bodyPr>
          <a:lstStyle/>
          <a:p>
            <a:r>
              <a:rPr lang="en-US" dirty="0" smtClean="0"/>
              <a:t>I bought me a cat</a:t>
            </a:r>
            <a:br>
              <a:rPr lang="en-US" dirty="0" smtClean="0"/>
            </a:br>
            <a:r>
              <a:rPr lang="en-US" dirty="0"/>
              <a:t/>
            </a:r>
            <a:br>
              <a:rPr lang="en-US" dirty="0"/>
            </a:br>
            <a:r>
              <a:rPr lang="en-US" dirty="0" smtClean="0"/>
              <a:t>I bought me a cat, the cat pleased me,</a:t>
            </a:r>
            <a:br>
              <a:rPr lang="en-US" dirty="0" smtClean="0"/>
            </a:br>
            <a:r>
              <a:rPr lang="en-US" dirty="0" smtClean="0"/>
              <a:t>I fed my cat under yonder tree.</a:t>
            </a:r>
            <a:br>
              <a:rPr lang="en-US" dirty="0" smtClean="0"/>
            </a:br>
            <a:r>
              <a:rPr lang="en-US" dirty="0" smtClean="0"/>
              <a:t>The cat went </a:t>
            </a:r>
            <a:br>
              <a:rPr lang="en-US" dirty="0" smtClean="0"/>
            </a:br>
            <a:r>
              <a:rPr lang="en-US" dirty="0" smtClean="0"/>
              <a:t>“Fiddle eye fee.  Fiddle eye fee.”</a:t>
            </a:r>
            <a:endParaRPr lang="en-US" dirty="0"/>
          </a:p>
        </p:txBody>
      </p:sp>
      <p:pic>
        <p:nvPicPr>
          <p:cNvPr id="4" name="05 I Bought Me A Ca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24452" y="1122362"/>
            <a:ext cx="406400" cy="406400"/>
          </a:xfrm>
          <a:prstGeom prst="rect">
            <a:avLst/>
          </a:prstGeom>
        </p:spPr>
      </p:pic>
      <p:pic>
        <p:nvPicPr>
          <p:cNvPr id="5" name="21 I Bought Me A Cat IP">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0971696" y="1122362"/>
            <a:ext cx="406400" cy="406400"/>
          </a:xfrm>
          <a:prstGeom prst="rect">
            <a:avLst/>
          </a:prstGeom>
        </p:spPr>
      </p:pic>
    </p:spTree>
    <p:extLst>
      <p:ext uri="{BB962C8B-B14F-4D97-AF65-F5344CB8AC3E}">
        <p14:creationId xmlns:p14="http://schemas.microsoft.com/office/powerpoint/2010/main" val="37058754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nextCondLst>
                <p:cond evt="onClick" delay="0">
                  <p:tgtEl>
                    <p:spTgt spid="4"/>
                  </p:tgtEl>
                </p:cond>
              </p:nextCondLst>
            </p:seq>
            <p:audio>
              <p:cMediaNode vol="80000" numSld="999">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 fill="hold"/>
                                        <p:tgtEl>
                                          <p:spTgt spid="5"/>
                                        </p:tgtEl>
                                      </p:cBhvr>
                                    </p:cmd>
                                  </p:childTnLst>
                                </p:cTn>
                              </p:par>
                            </p:childTnLst>
                          </p:cTn>
                        </p:par>
                      </p:childTnLst>
                    </p:cTn>
                  </p:par>
                </p:childTnLst>
              </p:cTn>
              <p:nextCondLst>
                <p:cond evt="onClick" delay="0">
                  <p:tgtEl>
                    <p:spTgt spid="5"/>
                  </p:tgtEl>
                </p:cond>
              </p:nextCondLst>
            </p:seq>
            <p:audio>
              <p:cMediaNode vol="80000" numSld="999">
                <p:cTn id="13"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2"/>
            <a:ext cx="12192000" cy="4335757"/>
          </a:xfrm>
        </p:spPr>
        <p:txBody>
          <a:bodyPr>
            <a:normAutofit fontScale="90000"/>
          </a:bodyPr>
          <a:lstStyle/>
          <a:p>
            <a:r>
              <a:rPr lang="en-US" dirty="0" smtClean="0"/>
              <a:t>I bought me a hen, the hen pleased me,</a:t>
            </a:r>
            <a:br>
              <a:rPr lang="en-US" dirty="0" smtClean="0"/>
            </a:br>
            <a:r>
              <a:rPr lang="en-US" dirty="0" smtClean="0"/>
              <a:t>I fed my hen under yonder tree.</a:t>
            </a:r>
            <a:br>
              <a:rPr lang="en-US" dirty="0" smtClean="0"/>
            </a:br>
            <a:r>
              <a:rPr lang="en-US" dirty="0" smtClean="0"/>
              <a:t>The hen went </a:t>
            </a:r>
            <a:r>
              <a:rPr lang="en-US" dirty="0" err="1" smtClean="0"/>
              <a:t>chipsy</a:t>
            </a:r>
            <a:r>
              <a:rPr lang="en-US" dirty="0" smtClean="0"/>
              <a:t> </a:t>
            </a:r>
            <a:r>
              <a:rPr lang="en-US" dirty="0" err="1" smtClean="0"/>
              <a:t>chopsy</a:t>
            </a:r>
            <a:r>
              <a:rPr lang="en-US" dirty="0" smtClean="0"/>
              <a:t>,</a:t>
            </a:r>
            <a:br>
              <a:rPr lang="en-US" dirty="0" smtClean="0"/>
            </a:br>
            <a:r>
              <a:rPr lang="en-US" dirty="0" smtClean="0"/>
              <a:t>The cat went </a:t>
            </a:r>
            <a:br>
              <a:rPr lang="en-US" dirty="0" smtClean="0"/>
            </a:br>
            <a:r>
              <a:rPr lang="en-US" dirty="0" smtClean="0"/>
              <a:t>“Fiddle eye fee.  Fiddle eye fee.”</a:t>
            </a:r>
            <a:endParaRPr lang="en-US" dirty="0"/>
          </a:p>
        </p:txBody>
      </p:sp>
    </p:spTree>
    <p:extLst>
      <p:ext uri="{BB962C8B-B14F-4D97-AF65-F5344CB8AC3E}">
        <p14:creationId xmlns:p14="http://schemas.microsoft.com/office/powerpoint/2010/main" val="459693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12192000" cy="4816524"/>
          </a:xfrm>
        </p:spPr>
        <p:txBody>
          <a:bodyPr>
            <a:normAutofit fontScale="90000"/>
          </a:bodyPr>
          <a:lstStyle/>
          <a:p>
            <a:r>
              <a:rPr lang="en-US" dirty="0" smtClean="0"/>
              <a:t>I bought me a duck, the duck pleased me,</a:t>
            </a:r>
            <a:br>
              <a:rPr lang="en-US" dirty="0" smtClean="0"/>
            </a:br>
            <a:r>
              <a:rPr lang="en-US" dirty="0" smtClean="0"/>
              <a:t>I fed my duck under yonder tree.</a:t>
            </a:r>
            <a:br>
              <a:rPr lang="en-US" dirty="0" smtClean="0"/>
            </a:br>
            <a:r>
              <a:rPr lang="en-US" dirty="0" smtClean="0"/>
              <a:t>The duck went </a:t>
            </a:r>
            <a:r>
              <a:rPr lang="en-US" dirty="0" err="1" smtClean="0"/>
              <a:t>splishy</a:t>
            </a:r>
            <a:r>
              <a:rPr lang="en-US" dirty="0" smtClean="0"/>
              <a:t> splashy,</a:t>
            </a:r>
            <a:br>
              <a:rPr lang="en-US" dirty="0" smtClean="0"/>
            </a:br>
            <a:r>
              <a:rPr lang="en-US" dirty="0" smtClean="0"/>
              <a:t>The hen went </a:t>
            </a:r>
            <a:r>
              <a:rPr lang="en-US" dirty="0" err="1" smtClean="0"/>
              <a:t>chipsy</a:t>
            </a:r>
            <a:r>
              <a:rPr lang="en-US" dirty="0" smtClean="0"/>
              <a:t> </a:t>
            </a:r>
            <a:r>
              <a:rPr lang="en-US" dirty="0" err="1" smtClean="0"/>
              <a:t>chopsy</a:t>
            </a:r>
            <a:r>
              <a:rPr lang="en-US" dirty="0" smtClean="0"/>
              <a:t>,</a:t>
            </a:r>
            <a:br>
              <a:rPr lang="en-US" dirty="0" smtClean="0"/>
            </a:br>
            <a:r>
              <a:rPr lang="en-US" dirty="0" smtClean="0"/>
              <a:t>The cat went </a:t>
            </a:r>
            <a:br>
              <a:rPr lang="en-US" dirty="0" smtClean="0"/>
            </a:br>
            <a:r>
              <a:rPr lang="en-US" dirty="0" smtClean="0"/>
              <a:t>“Fiddle eye fee.  Fiddle eye fee.”</a:t>
            </a:r>
            <a:endParaRPr lang="en-US" dirty="0"/>
          </a:p>
        </p:txBody>
      </p:sp>
    </p:spTree>
    <p:extLst>
      <p:ext uri="{BB962C8B-B14F-4D97-AF65-F5344CB8AC3E}">
        <p14:creationId xmlns:p14="http://schemas.microsoft.com/office/powerpoint/2010/main" val="1748890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31790"/>
            <a:ext cx="12192000" cy="4483820"/>
          </a:xfrm>
        </p:spPr>
        <p:txBody>
          <a:bodyPr>
            <a:normAutofit/>
          </a:bodyPr>
          <a:lstStyle/>
          <a:p>
            <a:r>
              <a:rPr lang="en-US" sz="4800" dirty="0" smtClean="0"/>
              <a:t>I bought me a goose, the goose pleased me,</a:t>
            </a:r>
            <a:br>
              <a:rPr lang="en-US" sz="4800" dirty="0" smtClean="0"/>
            </a:br>
            <a:r>
              <a:rPr lang="en-US" sz="4800" dirty="0" smtClean="0"/>
              <a:t>I fed my goose under yonder tree.</a:t>
            </a:r>
            <a:br>
              <a:rPr lang="en-US" sz="4800" dirty="0" smtClean="0"/>
            </a:br>
            <a:r>
              <a:rPr lang="en-US" sz="4800" dirty="0" smtClean="0"/>
              <a:t>The goose went honk, honk,</a:t>
            </a:r>
            <a:br>
              <a:rPr lang="en-US" sz="4800" dirty="0" smtClean="0"/>
            </a:br>
            <a:r>
              <a:rPr lang="en-US" sz="4800" dirty="0" smtClean="0"/>
              <a:t>duck went </a:t>
            </a:r>
            <a:r>
              <a:rPr lang="en-US" sz="4800" dirty="0" err="1" smtClean="0"/>
              <a:t>splishy</a:t>
            </a:r>
            <a:r>
              <a:rPr lang="en-US" sz="4800" dirty="0" smtClean="0"/>
              <a:t> splashy,</a:t>
            </a:r>
            <a:br>
              <a:rPr lang="en-US" sz="4800" dirty="0" smtClean="0"/>
            </a:br>
            <a:r>
              <a:rPr lang="en-US" sz="4800" dirty="0" smtClean="0"/>
              <a:t>hen went </a:t>
            </a:r>
            <a:r>
              <a:rPr lang="en-US" sz="4800" dirty="0" err="1" smtClean="0"/>
              <a:t>chipsy</a:t>
            </a:r>
            <a:r>
              <a:rPr lang="en-US" sz="4800" dirty="0" smtClean="0"/>
              <a:t> </a:t>
            </a:r>
            <a:r>
              <a:rPr lang="en-US" sz="4800" dirty="0" err="1" smtClean="0"/>
              <a:t>chopsy</a:t>
            </a:r>
            <a:r>
              <a:rPr lang="en-US" sz="4800" dirty="0" smtClean="0"/>
              <a:t>,</a:t>
            </a:r>
            <a:br>
              <a:rPr lang="en-US" sz="4800" dirty="0" smtClean="0"/>
            </a:br>
            <a:r>
              <a:rPr lang="en-US" sz="4800" dirty="0" smtClean="0"/>
              <a:t>cat went “Fiddle eye fee.  Fiddle eye fee.”</a:t>
            </a:r>
            <a:endParaRPr lang="en-US" sz="4800" dirty="0"/>
          </a:p>
        </p:txBody>
      </p:sp>
    </p:spTree>
    <p:extLst>
      <p:ext uri="{BB962C8B-B14F-4D97-AF65-F5344CB8AC3E}">
        <p14:creationId xmlns:p14="http://schemas.microsoft.com/office/powerpoint/2010/main" val="1713087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12192000" cy="4652272"/>
          </a:xfrm>
        </p:spPr>
        <p:txBody>
          <a:bodyPr>
            <a:noAutofit/>
          </a:bodyPr>
          <a:lstStyle/>
          <a:p>
            <a:r>
              <a:rPr lang="en-US" sz="4800" dirty="0"/>
              <a:t>I bought me a </a:t>
            </a:r>
            <a:r>
              <a:rPr lang="en-US" sz="4800" dirty="0" smtClean="0"/>
              <a:t>sheep, </a:t>
            </a:r>
            <a:r>
              <a:rPr lang="en-US" sz="4800" dirty="0"/>
              <a:t>the </a:t>
            </a:r>
            <a:r>
              <a:rPr lang="en-US" sz="4800" dirty="0" smtClean="0"/>
              <a:t>sheep </a:t>
            </a:r>
            <a:r>
              <a:rPr lang="en-US" sz="4800" dirty="0"/>
              <a:t>pleased me,</a:t>
            </a:r>
            <a:br>
              <a:rPr lang="en-US" sz="4800" dirty="0"/>
            </a:br>
            <a:r>
              <a:rPr lang="en-US" sz="4800" dirty="0"/>
              <a:t>I fed my </a:t>
            </a:r>
            <a:r>
              <a:rPr lang="en-US" sz="4800" dirty="0" smtClean="0"/>
              <a:t>sheep </a:t>
            </a:r>
            <a:r>
              <a:rPr lang="en-US" sz="4800" dirty="0"/>
              <a:t>under yonder tree</a:t>
            </a:r>
            <a:r>
              <a:rPr lang="en-US" sz="4800" dirty="0" smtClean="0"/>
              <a:t>.</a:t>
            </a:r>
            <a:br>
              <a:rPr lang="en-US" sz="4800" dirty="0" smtClean="0"/>
            </a:br>
            <a:r>
              <a:rPr lang="en-US" sz="4800" dirty="0" smtClean="0"/>
              <a:t>The sheep went </a:t>
            </a:r>
            <a:r>
              <a:rPr lang="en-US" sz="4800" dirty="0" err="1" smtClean="0"/>
              <a:t>baah</a:t>
            </a:r>
            <a:r>
              <a:rPr lang="en-US" sz="4800" dirty="0" smtClean="0"/>
              <a:t>, </a:t>
            </a:r>
            <a:r>
              <a:rPr lang="en-US" sz="4800" dirty="0" err="1" smtClean="0"/>
              <a:t>baah</a:t>
            </a:r>
            <a:r>
              <a:rPr lang="en-US" sz="4800" dirty="0"/>
              <a:t/>
            </a:r>
            <a:br>
              <a:rPr lang="en-US" sz="4800" dirty="0"/>
            </a:br>
            <a:r>
              <a:rPr lang="en-US" sz="4800" dirty="0" smtClean="0"/>
              <a:t>goose </a:t>
            </a:r>
            <a:r>
              <a:rPr lang="en-US" sz="4800" dirty="0"/>
              <a:t>went honk, honk,</a:t>
            </a:r>
            <a:br>
              <a:rPr lang="en-US" sz="4800" dirty="0"/>
            </a:br>
            <a:r>
              <a:rPr lang="en-US" sz="4800" dirty="0"/>
              <a:t>duck went </a:t>
            </a:r>
            <a:r>
              <a:rPr lang="en-US" sz="4800" dirty="0" err="1"/>
              <a:t>splishy</a:t>
            </a:r>
            <a:r>
              <a:rPr lang="en-US" sz="4800" dirty="0"/>
              <a:t> splashy,</a:t>
            </a:r>
            <a:br>
              <a:rPr lang="en-US" sz="4800" dirty="0"/>
            </a:br>
            <a:r>
              <a:rPr lang="en-US" sz="4800" dirty="0"/>
              <a:t>hen went </a:t>
            </a:r>
            <a:r>
              <a:rPr lang="en-US" sz="4800" dirty="0" err="1"/>
              <a:t>chipsy</a:t>
            </a:r>
            <a:r>
              <a:rPr lang="en-US" sz="4800" dirty="0"/>
              <a:t> </a:t>
            </a:r>
            <a:r>
              <a:rPr lang="en-US" sz="4800" dirty="0" err="1"/>
              <a:t>chopsy</a:t>
            </a:r>
            <a:r>
              <a:rPr lang="en-US" sz="4800" dirty="0"/>
              <a:t>,</a:t>
            </a:r>
            <a:br>
              <a:rPr lang="en-US" sz="4800" dirty="0"/>
            </a:br>
            <a:r>
              <a:rPr lang="en-US" sz="4800" dirty="0"/>
              <a:t>cat went “Fiddle eye fee.  Fiddle eye fee.”</a:t>
            </a:r>
          </a:p>
        </p:txBody>
      </p:sp>
    </p:spTree>
    <p:extLst>
      <p:ext uri="{BB962C8B-B14F-4D97-AF65-F5344CB8AC3E}">
        <p14:creationId xmlns:p14="http://schemas.microsoft.com/office/powerpoint/2010/main" val="2903071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2"/>
            <a:ext cx="12192000" cy="5357951"/>
          </a:xfrm>
        </p:spPr>
        <p:txBody>
          <a:bodyPr>
            <a:noAutofit/>
          </a:bodyPr>
          <a:lstStyle/>
          <a:p>
            <a:r>
              <a:rPr lang="en-US" sz="4800" dirty="0"/>
              <a:t>I bought me a </a:t>
            </a:r>
            <a:r>
              <a:rPr lang="en-US" sz="4800" dirty="0" smtClean="0"/>
              <a:t>cow, </a:t>
            </a:r>
            <a:r>
              <a:rPr lang="en-US" sz="4800" dirty="0"/>
              <a:t>the </a:t>
            </a:r>
            <a:r>
              <a:rPr lang="en-US" sz="4800" dirty="0" smtClean="0"/>
              <a:t>cow </a:t>
            </a:r>
            <a:r>
              <a:rPr lang="en-US" sz="4800" dirty="0"/>
              <a:t>pleased me,</a:t>
            </a:r>
            <a:br>
              <a:rPr lang="en-US" sz="4800" dirty="0"/>
            </a:br>
            <a:r>
              <a:rPr lang="en-US" sz="4800" dirty="0"/>
              <a:t>I fed my </a:t>
            </a:r>
            <a:r>
              <a:rPr lang="en-US" sz="4800" dirty="0" smtClean="0"/>
              <a:t>cow </a:t>
            </a:r>
            <a:r>
              <a:rPr lang="en-US" sz="4800" dirty="0"/>
              <a:t>under yonder tree</a:t>
            </a:r>
            <a:r>
              <a:rPr lang="en-US" sz="4800" dirty="0" smtClean="0"/>
              <a:t>.</a:t>
            </a:r>
            <a:br>
              <a:rPr lang="en-US" sz="4800" dirty="0" smtClean="0"/>
            </a:br>
            <a:r>
              <a:rPr lang="en-US" sz="4800" dirty="0" smtClean="0"/>
              <a:t>The cow went moo, moo</a:t>
            </a:r>
            <a:r>
              <a:rPr lang="en-US" sz="4800" dirty="0"/>
              <a:t/>
            </a:r>
            <a:br>
              <a:rPr lang="en-US" sz="4800" dirty="0"/>
            </a:br>
            <a:r>
              <a:rPr lang="en-US" sz="4800" dirty="0" smtClean="0"/>
              <a:t>sheep </a:t>
            </a:r>
            <a:r>
              <a:rPr lang="en-US" sz="4800" dirty="0"/>
              <a:t>went </a:t>
            </a:r>
            <a:r>
              <a:rPr lang="en-US" sz="4800" dirty="0" err="1"/>
              <a:t>baah</a:t>
            </a:r>
            <a:r>
              <a:rPr lang="en-US" sz="4800" dirty="0"/>
              <a:t>, </a:t>
            </a:r>
            <a:r>
              <a:rPr lang="en-US" sz="4800" dirty="0" err="1"/>
              <a:t>baah</a:t>
            </a:r>
            <a:r>
              <a:rPr lang="en-US" sz="4800" dirty="0"/>
              <a:t/>
            </a:r>
            <a:br>
              <a:rPr lang="en-US" sz="4800" dirty="0"/>
            </a:br>
            <a:r>
              <a:rPr lang="en-US" sz="4800" dirty="0"/>
              <a:t>goose went honk, honk,</a:t>
            </a:r>
            <a:br>
              <a:rPr lang="en-US" sz="4800" dirty="0"/>
            </a:br>
            <a:r>
              <a:rPr lang="en-US" sz="4800" dirty="0"/>
              <a:t>duck went </a:t>
            </a:r>
            <a:r>
              <a:rPr lang="en-US" sz="4800" dirty="0" err="1"/>
              <a:t>splishy</a:t>
            </a:r>
            <a:r>
              <a:rPr lang="en-US" sz="4800" dirty="0"/>
              <a:t> splashy,</a:t>
            </a:r>
            <a:br>
              <a:rPr lang="en-US" sz="4800" dirty="0"/>
            </a:br>
            <a:r>
              <a:rPr lang="en-US" sz="4800" dirty="0"/>
              <a:t>hen went </a:t>
            </a:r>
            <a:r>
              <a:rPr lang="en-US" sz="4800" dirty="0" err="1"/>
              <a:t>chipsy</a:t>
            </a:r>
            <a:r>
              <a:rPr lang="en-US" sz="4800" dirty="0"/>
              <a:t> </a:t>
            </a:r>
            <a:r>
              <a:rPr lang="en-US" sz="4800" dirty="0" err="1"/>
              <a:t>chopsy</a:t>
            </a:r>
            <a:r>
              <a:rPr lang="en-US" sz="4800" dirty="0"/>
              <a:t>,</a:t>
            </a:r>
            <a:br>
              <a:rPr lang="en-US" sz="4800" dirty="0"/>
            </a:br>
            <a:r>
              <a:rPr lang="en-US" sz="4800" dirty="0"/>
              <a:t>cat went “Fiddle eye fee.  Fiddle eye fee.”</a:t>
            </a:r>
          </a:p>
        </p:txBody>
      </p:sp>
    </p:spTree>
    <p:extLst>
      <p:ext uri="{BB962C8B-B14F-4D97-AF65-F5344CB8AC3E}">
        <p14:creationId xmlns:p14="http://schemas.microsoft.com/office/powerpoint/2010/main" val="4006134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12192000" cy="5308254"/>
          </a:xfrm>
        </p:spPr>
        <p:txBody>
          <a:bodyPr>
            <a:noAutofit/>
          </a:bodyPr>
          <a:lstStyle/>
          <a:p>
            <a:r>
              <a:rPr lang="en-US" sz="4800" dirty="0"/>
              <a:t>I bought me a </a:t>
            </a:r>
            <a:r>
              <a:rPr lang="en-US" sz="4800" dirty="0" smtClean="0"/>
              <a:t>horse, </a:t>
            </a:r>
            <a:r>
              <a:rPr lang="en-US" sz="4800" dirty="0"/>
              <a:t>the </a:t>
            </a:r>
            <a:r>
              <a:rPr lang="en-US" sz="4800" dirty="0" smtClean="0"/>
              <a:t>horse </a:t>
            </a:r>
            <a:r>
              <a:rPr lang="en-US" sz="4800" dirty="0"/>
              <a:t>pleased me,</a:t>
            </a:r>
            <a:br>
              <a:rPr lang="en-US" sz="4800" dirty="0"/>
            </a:br>
            <a:r>
              <a:rPr lang="en-US" sz="4800" dirty="0"/>
              <a:t>I fed my </a:t>
            </a:r>
            <a:r>
              <a:rPr lang="en-US" sz="4800" dirty="0" smtClean="0"/>
              <a:t>horse </a:t>
            </a:r>
            <a:r>
              <a:rPr lang="en-US" sz="4800" dirty="0"/>
              <a:t>under yonder tree</a:t>
            </a:r>
            <a:r>
              <a:rPr lang="en-US" sz="4800" dirty="0" smtClean="0"/>
              <a:t>.</a:t>
            </a:r>
            <a:br>
              <a:rPr lang="en-US" sz="4800" dirty="0" smtClean="0"/>
            </a:br>
            <a:r>
              <a:rPr lang="en-US" sz="4800" dirty="0" smtClean="0"/>
              <a:t>The horse went nay, nay</a:t>
            </a:r>
            <a:r>
              <a:rPr lang="en-US" sz="4800" dirty="0"/>
              <a:t/>
            </a:r>
            <a:br>
              <a:rPr lang="en-US" sz="4800" dirty="0"/>
            </a:br>
            <a:r>
              <a:rPr lang="en-US" sz="4800" dirty="0" smtClean="0"/>
              <a:t>cow </a:t>
            </a:r>
            <a:r>
              <a:rPr lang="en-US" sz="4800" dirty="0"/>
              <a:t>went moo, moo</a:t>
            </a:r>
            <a:br>
              <a:rPr lang="en-US" sz="4800" dirty="0"/>
            </a:br>
            <a:r>
              <a:rPr lang="en-US" sz="4800" dirty="0"/>
              <a:t>sheep went </a:t>
            </a:r>
            <a:r>
              <a:rPr lang="en-US" sz="4800" dirty="0" err="1"/>
              <a:t>baah</a:t>
            </a:r>
            <a:r>
              <a:rPr lang="en-US" sz="4800" dirty="0"/>
              <a:t>, </a:t>
            </a:r>
            <a:r>
              <a:rPr lang="en-US" sz="4800" dirty="0" err="1"/>
              <a:t>baah</a:t>
            </a:r>
            <a:r>
              <a:rPr lang="en-US" sz="4800" dirty="0"/>
              <a:t/>
            </a:r>
            <a:br>
              <a:rPr lang="en-US" sz="4800" dirty="0"/>
            </a:br>
            <a:r>
              <a:rPr lang="en-US" sz="4800" dirty="0"/>
              <a:t>goose went honk, honk,</a:t>
            </a:r>
            <a:br>
              <a:rPr lang="en-US" sz="4800" dirty="0"/>
            </a:br>
            <a:r>
              <a:rPr lang="en-US" sz="4800" dirty="0"/>
              <a:t>duck went </a:t>
            </a:r>
            <a:r>
              <a:rPr lang="en-US" sz="4800" dirty="0" err="1"/>
              <a:t>splishy</a:t>
            </a:r>
            <a:r>
              <a:rPr lang="en-US" sz="4800" dirty="0"/>
              <a:t> splashy,</a:t>
            </a:r>
            <a:br>
              <a:rPr lang="en-US" sz="4800" dirty="0"/>
            </a:br>
            <a:r>
              <a:rPr lang="en-US" sz="4800" dirty="0"/>
              <a:t>hen went </a:t>
            </a:r>
            <a:r>
              <a:rPr lang="en-US" sz="4800" dirty="0" err="1"/>
              <a:t>chipsy</a:t>
            </a:r>
            <a:r>
              <a:rPr lang="en-US" sz="4800" dirty="0"/>
              <a:t> </a:t>
            </a:r>
            <a:r>
              <a:rPr lang="en-US" sz="4800" dirty="0" err="1"/>
              <a:t>chopsy</a:t>
            </a:r>
            <a:r>
              <a:rPr lang="en-US" sz="4800" dirty="0"/>
              <a:t>,</a:t>
            </a:r>
            <a:br>
              <a:rPr lang="en-US" sz="4800" dirty="0"/>
            </a:br>
            <a:r>
              <a:rPr lang="en-US" sz="4800" dirty="0"/>
              <a:t>cat went “Fiddle eye fee.  Fiddle eye fee.”</a:t>
            </a:r>
          </a:p>
        </p:txBody>
      </p:sp>
    </p:spTree>
    <p:extLst>
      <p:ext uri="{BB962C8B-B14F-4D97-AF65-F5344CB8AC3E}">
        <p14:creationId xmlns:p14="http://schemas.microsoft.com/office/powerpoint/2010/main" val="2117868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1"/>
            <a:ext cx="12192000" cy="5391561"/>
          </a:xfrm>
        </p:spPr>
        <p:txBody>
          <a:bodyPr>
            <a:normAutofit fontScale="90000"/>
          </a:bodyPr>
          <a:lstStyle/>
          <a:p>
            <a:r>
              <a:rPr lang="en-US" dirty="0" smtClean="0"/>
              <a:t>The </a:t>
            </a:r>
            <a:r>
              <a:rPr lang="en-US" dirty="0"/>
              <a:t>cat </a:t>
            </a:r>
            <a:r>
              <a:rPr lang="en-US" dirty="0" smtClean="0"/>
              <a:t>went</a:t>
            </a:r>
            <a:br>
              <a:rPr lang="en-US" dirty="0" smtClean="0"/>
            </a:br>
            <a:r>
              <a:rPr lang="en-US" b="1" i="1" dirty="0" smtClean="0"/>
              <a:t>&lt;gradually get softer each lyric&gt; </a:t>
            </a:r>
            <a:r>
              <a:rPr lang="en-US" dirty="0" smtClean="0"/>
              <a:t/>
            </a:r>
            <a:br>
              <a:rPr lang="en-US" dirty="0" smtClean="0"/>
            </a:br>
            <a:r>
              <a:rPr lang="en-US" dirty="0" smtClean="0"/>
              <a:t>“</a:t>
            </a:r>
            <a:r>
              <a:rPr lang="en-US" dirty="0"/>
              <a:t>Fiddle eye fee.  </a:t>
            </a:r>
            <a:r>
              <a:rPr lang="en-US" dirty="0" smtClean="0"/>
              <a:t/>
            </a:r>
            <a:br>
              <a:rPr lang="en-US" dirty="0" smtClean="0"/>
            </a:br>
            <a:r>
              <a:rPr lang="en-US" dirty="0" smtClean="0"/>
              <a:t>Fiddle </a:t>
            </a:r>
            <a:r>
              <a:rPr lang="en-US" dirty="0"/>
              <a:t>eye fee.”</a:t>
            </a:r>
            <a:r>
              <a:rPr lang="en-US" dirty="0" smtClean="0"/>
              <a:t> </a:t>
            </a:r>
            <a:br>
              <a:rPr lang="en-US" dirty="0" smtClean="0"/>
            </a:br>
            <a:r>
              <a:rPr lang="en-US" dirty="0" smtClean="0"/>
              <a:t>“Fiddle eye fee.  </a:t>
            </a:r>
            <a:br>
              <a:rPr lang="en-US" dirty="0" smtClean="0"/>
            </a:br>
            <a:r>
              <a:rPr lang="en-US" dirty="0" smtClean="0"/>
              <a:t>Fiddle eye fee.”</a:t>
            </a:r>
            <a:br>
              <a:rPr lang="en-US" dirty="0" smtClean="0"/>
            </a:br>
            <a:r>
              <a:rPr lang="en-US" b="1" i="1" dirty="0" smtClean="0"/>
              <a:t>&lt;louder but don’t scream!&gt;</a:t>
            </a:r>
            <a:r>
              <a:rPr lang="en-US" dirty="0" smtClean="0"/>
              <a:t/>
            </a:r>
            <a:br>
              <a:rPr lang="en-US" dirty="0" smtClean="0"/>
            </a:br>
            <a:r>
              <a:rPr lang="en-US" dirty="0" smtClean="0"/>
              <a:t>Fee</a:t>
            </a:r>
            <a:r>
              <a:rPr lang="en-US" dirty="0" smtClean="0"/>
              <a:t>.</a:t>
            </a:r>
            <a:endParaRPr lang="en-US" dirty="0"/>
          </a:p>
        </p:txBody>
      </p:sp>
    </p:spTree>
    <p:extLst>
      <p:ext uri="{BB962C8B-B14F-4D97-AF65-F5344CB8AC3E}">
        <p14:creationId xmlns:p14="http://schemas.microsoft.com/office/powerpoint/2010/main" val="77335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83B60FFC108C4F94EE92594FCA7A10" ma:contentTypeVersion="20" ma:contentTypeDescription="Create a new document." ma:contentTypeScope="" ma:versionID="f29f71fe58f6e826e915a04e795eb4c7">
  <xsd:schema xmlns:xsd="http://www.w3.org/2001/XMLSchema" xmlns:xs="http://www.w3.org/2001/XMLSchema" xmlns:p="http://schemas.microsoft.com/office/2006/metadata/properties" xmlns:ns3="662a4721-30d5-4eb7-95fe-6bd57bededc5" xmlns:ns4="6b220091-9233-412d-b6a0-f876290d8a8a" targetNamespace="http://schemas.microsoft.com/office/2006/metadata/properties" ma:root="true" ma:fieldsID="942a63c4068b95da4a0bd8662f26b702" ns3:_="" ns4:_="">
    <xsd:import namespace="662a4721-30d5-4eb7-95fe-6bd57bededc5"/>
    <xsd:import namespace="6b220091-9233-412d-b6a0-f876290d8a8a"/>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2a4721-30d5-4eb7-95fe-6bd57bededc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b220091-9233-412d-b6a0-f876290d8a8a"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_activity" ma:index="24" nillable="true" ma:displayName="_activity" ma:hidden="true" ma:internalName="_activity">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ystemTags" ma:index="26" nillable="true" ma:displayName="MediaServiceSystemTags" ma:hidden="true" ma:internalName="MediaServiceSystemTags" ma:readOnly="true">
      <xsd:simpleType>
        <xsd:restriction base="dms:Note"/>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6b220091-9233-412d-b6a0-f876290d8a8a" xsi:nil="true"/>
  </documentManagement>
</p:properties>
</file>

<file path=customXml/itemProps1.xml><?xml version="1.0" encoding="utf-8"?>
<ds:datastoreItem xmlns:ds="http://schemas.openxmlformats.org/officeDocument/2006/customXml" ds:itemID="{B8C00E0B-92D6-4398-B3C7-2E764A9949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2a4721-30d5-4eb7-95fe-6bd57bededc5"/>
    <ds:schemaRef ds:uri="6b220091-9233-412d-b6a0-f876290d8a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CB176E-E552-4B40-B0A6-6698AB7C693C}">
  <ds:schemaRefs>
    <ds:schemaRef ds:uri="http://schemas.microsoft.com/sharepoint/v3/contenttype/forms"/>
  </ds:schemaRefs>
</ds:datastoreItem>
</file>

<file path=customXml/itemProps3.xml><?xml version="1.0" encoding="utf-8"?>
<ds:datastoreItem xmlns:ds="http://schemas.openxmlformats.org/officeDocument/2006/customXml" ds:itemID="{3D263266-240B-4266-B179-1E2D86E4C4F3}">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62a4721-30d5-4eb7-95fe-6bd57bededc5"/>
    <ds:schemaRef ds:uri="http://purl.org/dc/terms/"/>
    <ds:schemaRef ds:uri="6b220091-9233-412d-b6a0-f876290d8a8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1395</TotalTime>
  <Words>417</Words>
  <Application>Microsoft Office PowerPoint</Application>
  <PresentationFormat>Widescreen</PresentationFormat>
  <Paragraphs>8</Paragraphs>
  <Slides>8</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I bought me a cat  I bought me a cat, the cat pleased me, I fed my cat under yonder tree. The cat went  “Fiddle eye fee.  Fiddle eye fee.”</vt:lpstr>
      <vt:lpstr>I bought me a hen, the hen pleased me, I fed my hen under yonder tree. The hen went chipsy chopsy, The cat went  “Fiddle eye fee.  Fiddle eye fee.”</vt:lpstr>
      <vt:lpstr>I bought me a duck, the duck pleased me, I fed my duck under yonder tree. The duck went splishy splashy, The hen went chipsy chopsy, The cat went  “Fiddle eye fee.  Fiddle eye fee.”</vt:lpstr>
      <vt:lpstr>I bought me a goose, the goose pleased me, I fed my goose under yonder tree. The goose went honk, honk, duck went splishy splashy, hen went chipsy chopsy, cat went “Fiddle eye fee.  Fiddle eye fee.”</vt:lpstr>
      <vt:lpstr>I bought me a sheep, the sheep pleased me, I fed my sheep under yonder tree. The sheep went baah, baah goose went honk, honk, duck went splishy splashy, hen went chipsy chopsy, cat went “Fiddle eye fee.  Fiddle eye fee.”</vt:lpstr>
      <vt:lpstr>I bought me a cow, the cow pleased me, I fed my cow under yonder tree. The cow went moo, moo sheep went baah, baah goose went honk, honk, duck went splishy splashy, hen went chipsy chopsy, cat went “Fiddle eye fee.  Fiddle eye fee.”</vt:lpstr>
      <vt:lpstr>I bought me a horse, the horse pleased me, I fed my horse under yonder tree. The horse went nay, nay cow went moo, moo sheep went baah, baah goose went honk, honk, duck went splishy splashy, hen went chipsy chopsy, cat went “Fiddle eye fee.  Fiddle eye fee.”</vt:lpstr>
      <vt:lpstr>The cat went &lt;gradually get softer each lyric&gt;  “Fiddle eye fee.   Fiddle eye fee.”  “Fiddle eye fee.   Fiddle eye fee.” &lt;louder but don’t scream!&gt; Fee.</vt:lpstr>
    </vt:vector>
  </TitlesOfParts>
  <Company>Sumter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bought me a cat  I bought me a cat, the cat pleased me, I fed my cat under yonder tree. The cat went  “Fiddle eye fee.  Fiddle eye fee.”</dc:title>
  <dc:creator>Christensen, David</dc:creator>
  <cp:lastModifiedBy>Christensen, David</cp:lastModifiedBy>
  <cp:revision>9</cp:revision>
  <dcterms:created xsi:type="dcterms:W3CDTF">2025-03-13T18:18:41Z</dcterms:created>
  <dcterms:modified xsi:type="dcterms:W3CDTF">2025-03-25T12:02:59Z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0x0101004F83B60FFC108C4F94EE92594FCA7A10</vt:lpwstr>
  </property>
</Properties>
</file>